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7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50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8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8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24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87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81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8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52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14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6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35C9-20AB-4DF9-8DFD-F11CFDBB5176}" type="datetimeFigureOut">
              <a:rPr lang="fr-FR" smtClean="0"/>
              <a:t>03/03/2019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11EF2-0EE2-40B0-94DD-9E6DEC5E1F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25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nationalgallery.org.uk/artists/gherardo-di-giovanni-del-for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8944" y="1122363"/>
            <a:ext cx="4613565" cy="5331232"/>
          </a:xfrm>
        </p:spPr>
        <p:txBody>
          <a:bodyPr>
            <a:normAutofit fontScale="90000"/>
          </a:bodyPr>
          <a:lstStyle/>
          <a:p>
            <a:r>
              <a:rPr lang="fr-FR"/>
              <a:t>The Combat of Love and </a:t>
            </a:r>
            <a:r>
              <a:rPr lang="fr-FR" dirty="0" err="1"/>
              <a:t>Chastity</a:t>
            </a:r>
            <a:r>
              <a:rPr lang="fr-FR" dirty="0"/>
              <a:t/>
            </a:r>
            <a:br>
              <a:rPr lang="fr-FR" dirty="0"/>
            </a:br>
            <a:r>
              <a:rPr lang="fr-FR" dirty="0" err="1"/>
              <a:t>probably</a:t>
            </a:r>
            <a:r>
              <a:rPr lang="fr-FR" dirty="0"/>
              <a:t> 1475-1500, </a:t>
            </a:r>
            <a:r>
              <a:rPr lang="fr-FR" u="sng" dirty="0" err="1">
                <a:hlinkClick r:id="rId2"/>
              </a:rPr>
              <a:t>Gherardo</a:t>
            </a:r>
            <a:r>
              <a:rPr lang="fr-FR" u="sng" dirty="0">
                <a:hlinkClick r:id="rId2"/>
              </a:rPr>
              <a:t> di Giovanni </a:t>
            </a:r>
            <a:r>
              <a:rPr lang="fr-FR" u="sng" dirty="0" err="1">
                <a:hlinkClick r:id="rId2"/>
              </a:rPr>
              <a:t>del</a:t>
            </a:r>
            <a:r>
              <a:rPr lang="fr-FR" u="sng" dirty="0">
                <a:hlinkClick r:id="rId2"/>
              </a:rPr>
              <a:t> Fora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Fixed siz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7" y="304366"/>
            <a:ext cx="5019099" cy="614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79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90" y="122020"/>
            <a:ext cx="4717473" cy="6604463"/>
          </a:xfrm>
        </p:spPr>
      </p:pic>
    </p:spTree>
    <p:extLst>
      <p:ext uri="{BB962C8B-B14F-4D97-AF65-F5344CB8AC3E}">
        <p14:creationId xmlns:p14="http://schemas.microsoft.com/office/powerpoint/2010/main" val="61359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Combat of Love and Chastity probably 1475-1500, Gherardo di Giovanni del Fora </vt:lpstr>
      <vt:lpstr>PowerPoint Presentation</vt:lpstr>
    </vt:vector>
  </TitlesOfParts>
  <Company>KG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Combat of Love and Chastity probably 1475-1500, Gherardo di Giovanni del Fora </dc:title>
  <dc:creator>ka ka</dc:creator>
  <cp:lastModifiedBy>ka ka</cp:lastModifiedBy>
  <cp:revision>1</cp:revision>
  <dcterms:created xsi:type="dcterms:W3CDTF">2019-03-03T09:24:22Z</dcterms:created>
  <dcterms:modified xsi:type="dcterms:W3CDTF">2019-03-03T09:25:44Z</dcterms:modified>
</cp:coreProperties>
</file>