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6B94-4864-45F6-80CE-22AB6E59E016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B4EE-0595-4F8B-8E47-B3250F405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54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6B94-4864-45F6-80CE-22AB6E59E016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B4EE-0595-4F8B-8E47-B3250F405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839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6B94-4864-45F6-80CE-22AB6E59E016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B4EE-0595-4F8B-8E47-B3250F405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47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6B94-4864-45F6-80CE-22AB6E59E016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B4EE-0595-4F8B-8E47-B3250F405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194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6B94-4864-45F6-80CE-22AB6E59E016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B4EE-0595-4F8B-8E47-B3250F405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89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6B94-4864-45F6-80CE-22AB6E59E016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B4EE-0595-4F8B-8E47-B3250F405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28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6B94-4864-45F6-80CE-22AB6E59E016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B4EE-0595-4F8B-8E47-B3250F405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990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6B94-4864-45F6-80CE-22AB6E59E016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B4EE-0595-4F8B-8E47-B3250F405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91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6B94-4864-45F6-80CE-22AB6E59E016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B4EE-0595-4F8B-8E47-B3250F405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34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6B94-4864-45F6-80CE-22AB6E59E016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B4EE-0595-4F8B-8E47-B3250F405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31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6B94-4864-45F6-80CE-22AB6E59E016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B4EE-0595-4F8B-8E47-B3250F405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28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6B94-4864-45F6-80CE-22AB6E59E016}" type="datetimeFigureOut">
              <a:rPr lang="fr-FR" smtClean="0"/>
              <a:t>03/03/2019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1B4EE-0595-4F8B-8E47-B3250F4055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58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A concer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858000"/>
          </a:xfrm>
        </p:spPr>
      </p:pic>
      <p:sp>
        <p:nvSpPr>
          <p:cNvPr id="5" name="ZoneTexte 4"/>
          <p:cNvSpPr txBox="1"/>
          <p:nvPr/>
        </p:nvSpPr>
        <p:spPr>
          <a:xfrm>
            <a:off x="3863753" y="6093297"/>
            <a:ext cx="463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A  concert, mid 1520, Italy </a:t>
            </a:r>
          </a:p>
        </p:txBody>
      </p:sp>
    </p:spTree>
    <p:extLst>
      <p:ext uri="{BB962C8B-B14F-4D97-AF65-F5344CB8AC3E}">
        <p14:creationId xmlns:p14="http://schemas.microsoft.com/office/powerpoint/2010/main" val="157423769"/>
      </p:ext>
    </p:extLst>
  </p:cSld>
  <p:clrMapOvr>
    <a:masterClrMapping/>
  </p:clrMapOvr>
  <p:transition advTm="551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 ka</dc:creator>
  <cp:lastModifiedBy>ka ka</cp:lastModifiedBy>
  <cp:revision>2</cp:revision>
  <dcterms:created xsi:type="dcterms:W3CDTF">2019-03-03T09:21:06Z</dcterms:created>
  <dcterms:modified xsi:type="dcterms:W3CDTF">2019-03-03T09:27:57Z</dcterms:modified>
</cp:coreProperties>
</file>